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1" r:id="rId5"/>
    <p:sldMasterId id="214748372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Barlow Condensed ExtraLight"/>
      <p:regular r:id="rId18"/>
      <p:bold r:id="rId19"/>
      <p:italic r:id="rId20"/>
      <p:boldItalic r:id="rId21"/>
    </p:embeddedFont>
    <p:embeddedFont>
      <p:font typeface="Barlow Condensed Medium"/>
      <p:regular r:id="rId22"/>
      <p:bold r:id="rId23"/>
      <p:italic r:id="rId24"/>
      <p:boldItalic r:id="rId25"/>
    </p:embeddedFont>
    <p:embeddedFont>
      <p:font typeface="Poppins"/>
      <p:regular r:id="rId26"/>
      <p:bold r:id="rId27"/>
      <p:italic r:id="rId28"/>
      <p:boldItalic r:id="rId29"/>
    </p:embeddedFont>
    <p:embeddedFont>
      <p:font typeface="Barlow Condensed"/>
      <p:regular r:id="rId30"/>
      <p:bold r:id="rId31"/>
      <p:italic r:id="rId32"/>
      <p:boldItalic r:id="rId33"/>
    </p:embeddedFont>
    <p:embeddedFont>
      <p:font typeface="Barlow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2E46C8-3BC4-4A1E-9546-570146780EB6}">
  <a:tblStyle styleId="{592E46C8-3BC4-4A1E-9546-570146780E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CondensedExtraLight-italic.fntdata"/><Relationship Id="rId22" Type="http://schemas.openxmlformats.org/officeDocument/2006/relationships/font" Target="fonts/BarlowCondensedMedium-regular.fntdata"/><Relationship Id="rId21" Type="http://schemas.openxmlformats.org/officeDocument/2006/relationships/font" Target="fonts/BarlowCondensedExtraLight-boldItalic.fntdata"/><Relationship Id="rId24" Type="http://schemas.openxmlformats.org/officeDocument/2006/relationships/font" Target="fonts/BarlowCondensedMedium-italic.fntdata"/><Relationship Id="rId23" Type="http://schemas.openxmlformats.org/officeDocument/2006/relationships/font" Target="fonts/BarlowCondensed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Poppins-regular.fntdata"/><Relationship Id="rId25" Type="http://schemas.openxmlformats.org/officeDocument/2006/relationships/font" Target="fonts/BarlowCondensedMedium-boldItalic.fntdata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Poppins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BarlowCondensed-bold.fntdata"/><Relationship Id="rId30" Type="http://schemas.openxmlformats.org/officeDocument/2006/relationships/font" Target="fonts/BarlowCondensed-regular.fntdata"/><Relationship Id="rId11" Type="http://schemas.openxmlformats.org/officeDocument/2006/relationships/slide" Target="slides/slide4.xml"/><Relationship Id="rId33" Type="http://schemas.openxmlformats.org/officeDocument/2006/relationships/font" Target="fonts/BarlowCondensed-boldItalic.fntdata"/><Relationship Id="rId10" Type="http://schemas.openxmlformats.org/officeDocument/2006/relationships/slide" Target="slides/slide3.xml"/><Relationship Id="rId32" Type="http://schemas.openxmlformats.org/officeDocument/2006/relationships/font" Target="fonts/BarlowCondensed-italic.fntdata"/><Relationship Id="rId13" Type="http://schemas.openxmlformats.org/officeDocument/2006/relationships/slide" Target="slides/slide6.xml"/><Relationship Id="rId35" Type="http://schemas.openxmlformats.org/officeDocument/2006/relationships/font" Target="fonts/Barlow-bold.fntdata"/><Relationship Id="rId12" Type="http://schemas.openxmlformats.org/officeDocument/2006/relationships/slide" Target="slides/slide5.xml"/><Relationship Id="rId34" Type="http://schemas.openxmlformats.org/officeDocument/2006/relationships/font" Target="fonts/Barlow-regular.fntdata"/><Relationship Id="rId15" Type="http://schemas.openxmlformats.org/officeDocument/2006/relationships/slide" Target="slides/slide8.xml"/><Relationship Id="rId37" Type="http://schemas.openxmlformats.org/officeDocument/2006/relationships/font" Target="fonts/Barlow-boldItalic.fntdata"/><Relationship Id="rId14" Type="http://schemas.openxmlformats.org/officeDocument/2006/relationships/slide" Target="slides/slide7.xml"/><Relationship Id="rId36" Type="http://schemas.openxmlformats.org/officeDocument/2006/relationships/font" Target="fonts/Barlow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BarlowCondensedExtraLight-bold.fntdata"/><Relationship Id="rId18" Type="http://schemas.openxmlformats.org/officeDocument/2006/relationships/font" Target="fonts/BarlowCondensedExtra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d015fad893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d015fad893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d015fad89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d015fad89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>
                <a:solidFill>
                  <a:srgbClr val="FF0000"/>
                </a:solidFill>
              </a:rPr>
              <a:t>4-12 minutes</a:t>
            </a:r>
            <a:endParaRPr i="1"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FF0000"/>
                </a:solidFill>
              </a:rPr>
              <a:t>Each person should talk about 1 item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015fad89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d015fad8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d015fad8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d015fad8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015fad89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d015fad89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d015fad89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d015fad89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4292E"/>
                </a:solidFill>
                <a:highlight>
                  <a:schemeClr val="lt1"/>
                </a:highlight>
              </a:rPr>
              <a:t>The web application is written in Python using flask and deployed on Heroku.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d015fad893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d015fad893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d015fad89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d015fad89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d015fad89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d015fad89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>
                <a:solidFill>
                  <a:srgbClr val="FF0000"/>
                </a:solidFill>
              </a:rPr>
              <a:t>1 slide, 2-3 minutes</a:t>
            </a:r>
            <a:endParaRPr i="1"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FF0000"/>
                </a:solidFill>
              </a:rPr>
              <a:t>diagram of your overall application architecture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015fad89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015fad89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>
                <a:solidFill>
                  <a:srgbClr val="FF0000"/>
                </a:solidFill>
              </a:rPr>
              <a:t>4-6 minutes</a:t>
            </a:r>
            <a:endParaRPr i="1"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FF0000"/>
                </a:solidFill>
              </a:rPr>
              <a:t>Demo could be live or recorded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Relationship Id="rId4" Type="http://schemas.openxmlformats.org/officeDocument/2006/relationships/hyperlink" Target="https://slidesgo.com/" TargetMode="External"/><Relationship Id="rId5" Type="http://schemas.openxmlformats.org/officeDocument/2006/relationships/hyperlink" Target="https://www.flaticon.com/" TargetMode="External"/><Relationship Id="rId6" Type="http://schemas.openxmlformats.org/officeDocument/2006/relationships/hyperlink" Target="https://www.freepik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3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3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3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3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3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4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4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3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4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4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4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4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4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44.png"/><Relationship Id="rId4" Type="http://schemas.openxmlformats.org/officeDocument/2006/relationships/hyperlink" Target="https://slidesgo.com/" TargetMode="External"/><Relationship Id="rId5" Type="http://schemas.openxmlformats.org/officeDocument/2006/relationships/hyperlink" Target="https://www.flaticon.com/" TargetMode="External"/><Relationship Id="rId6" Type="http://schemas.openxmlformats.org/officeDocument/2006/relationships/hyperlink" Target="https://www.freepik.com/" TargetMode="Externa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4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3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4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5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5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5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5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4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5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5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60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6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5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5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6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57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5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6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96900" y="-167000"/>
            <a:ext cx="9737797" cy="5477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2218775" y="18176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931625" y="3585838"/>
            <a:ext cx="3280800" cy="2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2" type="subTitle"/>
          </p:nvPr>
        </p:nvSpPr>
        <p:spPr>
          <a:xfrm>
            <a:off x="3602575" y="922763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 amt="58000"/>
          </a:blip>
          <a:srcRect b="11533" l="0" r="0" t="11525"/>
          <a:stretch/>
        </p:blipFill>
        <p:spPr>
          <a:xfrm>
            <a:off x="-408200" y="-147800"/>
            <a:ext cx="9803429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1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CUSTOM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 rotWithShape="1">
          <a:blip r:embed="rId3">
            <a:alphaModFix amt="58000"/>
          </a:blip>
          <a:srcRect b="11520" l="0" r="0" t="11520"/>
          <a:stretch/>
        </p:blipFill>
        <p:spPr>
          <a:xfrm rot="10800000"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 txBox="1"/>
          <p:nvPr>
            <p:ph type="ctrTitle"/>
          </p:nvPr>
        </p:nvSpPr>
        <p:spPr>
          <a:xfrm>
            <a:off x="3082050" y="1564604"/>
            <a:ext cx="29799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0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7" name="Google Shape;77;p13"/>
          <p:cNvSpPr txBox="1"/>
          <p:nvPr>
            <p:ph idx="1" type="subTitle"/>
          </p:nvPr>
        </p:nvSpPr>
        <p:spPr>
          <a:xfrm>
            <a:off x="2689650" y="2783829"/>
            <a:ext cx="37647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4"/>
          <p:cNvGrpSpPr/>
          <p:nvPr/>
        </p:nvGrpSpPr>
        <p:grpSpPr>
          <a:xfrm>
            <a:off x="-408200" y="-147800"/>
            <a:ext cx="9803429" cy="5421347"/>
            <a:chOff x="-408200" y="-147800"/>
            <a:chExt cx="9803429" cy="5421347"/>
          </a:xfrm>
        </p:grpSpPr>
        <p:pic>
          <p:nvPicPr>
            <p:cNvPr id="80" name="Google Shape;80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4"/>
            <p:cNvPicPr preferRelativeResize="0"/>
            <p:nvPr/>
          </p:nvPicPr>
          <p:blipFill rotWithShape="1">
            <a:blip r:embed="rId3">
              <a:alphaModFix amt="60000"/>
            </a:blip>
            <a:srcRect b="11520" l="0" r="0" t="11520"/>
            <a:stretch/>
          </p:blipFill>
          <p:spPr>
            <a:xfrm>
              <a:off x="-408200" y="-147800"/>
              <a:ext cx="9803429" cy="54213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1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1813938" y="1660734"/>
            <a:ext cx="1183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4"/>
          <p:cNvSpPr txBox="1"/>
          <p:nvPr>
            <p:ph idx="1" type="subTitle"/>
          </p:nvPr>
        </p:nvSpPr>
        <p:spPr>
          <a:xfrm>
            <a:off x="1812167" y="200677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5" name="Google Shape;85;p14"/>
          <p:cNvSpPr txBox="1"/>
          <p:nvPr>
            <p:ph idx="2" type="title"/>
          </p:nvPr>
        </p:nvSpPr>
        <p:spPr>
          <a:xfrm>
            <a:off x="1821592" y="2751428"/>
            <a:ext cx="1183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" name="Google Shape;86;p14"/>
          <p:cNvSpPr txBox="1"/>
          <p:nvPr>
            <p:ph idx="3" type="subTitle"/>
          </p:nvPr>
        </p:nvSpPr>
        <p:spPr>
          <a:xfrm>
            <a:off x="1812167" y="309757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14"/>
          <p:cNvSpPr txBox="1"/>
          <p:nvPr>
            <p:ph idx="4" type="title"/>
          </p:nvPr>
        </p:nvSpPr>
        <p:spPr>
          <a:xfrm>
            <a:off x="1822373" y="3842301"/>
            <a:ext cx="1183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8" name="Google Shape;88;p14"/>
          <p:cNvSpPr txBox="1"/>
          <p:nvPr>
            <p:ph idx="5" type="subTitle"/>
          </p:nvPr>
        </p:nvSpPr>
        <p:spPr>
          <a:xfrm>
            <a:off x="1812158" y="4188447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89" name="Google Shape;89;p1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4"/>
          <p:cNvSpPr txBox="1"/>
          <p:nvPr>
            <p:ph hasCustomPrompt="1" idx="6" type="title"/>
          </p:nvPr>
        </p:nvSpPr>
        <p:spPr>
          <a:xfrm>
            <a:off x="1822786" y="1348281"/>
            <a:ext cx="4542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1" name="Google Shape;91;p14"/>
          <p:cNvSpPr txBox="1"/>
          <p:nvPr>
            <p:ph hasCustomPrompt="1" idx="7" type="title"/>
          </p:nvPr>
        </p:nvSpPr>
        <p:spPr>
          <a:xfrm>
            <a:off x="1818023" y="2439006"/>
            <a:ext cx="4542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/>
          <p:nvPr>
            <p:ph hasCustomPrompt="1" idx="8" type="title"/>
          </p:nvPr>
        </p:nvSpPr>
        <p:spPr>
          <a:xfrm>
            <a:off x="1818023" y="3527440"/>
            <a:ext cx="4542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3" name="Google Shape;93;p14"/>
          <p:cNvSpPr txBox="1"/>
          <p:nvPr>
            <p:ph idx="9" type="title"/>
          </p:nvPr>
        </p:nvSpPr>
        <p:spPr>
          <a:xfrm>
            <a:off x="5095413" y="1660734"/>
            <a:ext cx="1183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14"/>
          <p:cNvSpPr txBox="1"/>
          <p:nvPr>
            <p:ph idx="13" type="subTitle"/>
          </p:nvPr>
        </p:nvSpPr>
        <p:spPr>
          <a:xfrm>
            <a:off x="5086498" y="200677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5" name="Google Shape;95;p14"/>
          <p:cNvSpPr txBox="1"/>
          <p:nvPr>
            <p:ph idx="14" type="title"/>
          </p:nvPr>
        </p:nvSpPr>
        <p:spPr>
          <a:xfrm>
            <a:off x="5087589" y="2751428"/>
            <a:ext cx="1183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14"/>
          <p:cNvSpPr txBox="1"/>
          <p:nvPr>
            <p:ph idx="15" type="subTitle"/>
          </p:nvPr>
        </p:nvSpPr>
        <p:spPr>
          <a:xfrm>
            <a:off x="5086498" y="309757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" name="Google Shape;97;p14"/>
          <p:cNvSpPr txBox="1"/>
          <p:nvPr>
            <p:ph idx="16" type="title"/>
          </p:nvPr>
        </p:nvSpPr>
        <p:spPr>
          <a:xfrm>
            <a:off x="5087775" y="3842301"/>
            <a:ext cx="1183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14"/>
          <p:cNvSpPr txBox="1"/>
          <p:nvPr>
            <p:ph idx="17" type="subTitle"/>
          </p:nvPr>
        </p:nvSpPr>
        <p:spPr>
          <a:xfrm>
            <a:off x="5096014" y="4188447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" name="Google Shape;99;p14"/>
          <p:cNvSpPr txBox="1"/>
          <p:nvPr>
            <p:ph hasCustomPrompt="1" idx="18" type="title"/>
          </p:nvPr>
        </p:nvSpPr>
        <p:spPr>
          <a:xfrm>
            <a:off x="5092355" y="1348281"/>
            <a:ext cx="4542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0" name="Google Shape;100;p14"/>
          <p:cNvSpPr txBox="1"/>
          <p:nvPr>
            <p:ph hasCustomPrompt="1" idx="19" type="title"/>
          </p:nvPr>
        </p:nvSpPr>
        <p:spPr>
          <a:xfrm>
            <a:off x="5092355" y="2437220"/>
            <a:ext cx="4542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/>
          <p:nvPr>
            <p:ph hasCustomPrompt="1" idx="20" type="title"/>
          </p:nvPr>
        </p:nvSpPr>
        <p:spPr>
          <a:xfrm>
            <a:off x="5092355" y="3527440"/>
            <a:ext cx="4542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/>
          <p:nvPr>
            <p:ph idx="21"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 amt="57000"/>
          </a:blip>
          <a:srcRect b="11531" l="0" r="0" t="11539"/>
          <a:stretch/>
        </p:blipFill>
        <p:spPr>
          <a:xfrm>
            <a:off x="-408200" y="-147800"/>
            <a:ext cx="9803430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2" type="title"/>
          </p:nvPr>
        </p:nvSpPr>
        <p:spPr>
          <a:xfrm>
            <a:off x="1603200" y="1432863"/>
            <a:ext cx="11820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15"/>
          <p:cNvSpPr txBox="1"/>
          <p:nvPr>
            <p:ph idx="1" type="subTitle"/>
          </p:nvPr>
        </p:nvSpPr>
        <p:spPr>
          <a:xfrm>
            <a:off x="1613925" y="179799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0" name="Google Shape;110;p15"/>
          <p:cNvSpPr txBox="1"/>
          <p:nvPr>
            <p:ph idx="3" type="title"/>
          </p:nvPr>
        </p:nvSpPr>
        <p:spPr>
          <a:xfrm>
            <a:off x="1603125" y="3096963"/>
            <a:ext cx="11820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" name="Google Shape;111;p15"/>
          <p:cNvSpPr txBox="1"/>
          <p:nvPr>
            <p:ph idx="4" type="subTitle"/>
          </p:nvPr>
        </p:nvSpPr>
        <p:spPr>
          <a:xfrm>
            <a:off x="1613330" y="3462753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2" name="Google Shape;112;p15"/>
          <p:cNvSpPr txBox="1"/>
          <p:nvPr>
            <p:ph idx="5" type="title"/>
          </p:nvPr>
        </p:nvSpPr>
        <p:spPr>
          <a:xfrm>
            <a:off x="5029850" y="1432863"/>
            <a:ext cx="11820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3" name="Google Shape;113;p15"/>
          <p:cNvSpPr txBox="1"/>
          <p:nvPr>
            <p:ph idx="6" type="subTitle"/>
          </p:nvPr>
        </p:nvSpPr>
        <p:spPr>
          <a:xfrm>
            <a:off x="5032825" y="1798058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" name="Google Shape;114;p15"/>
          <p:cNvSpPr txBox="1"/>
          <p:nvPr>
            <p:ph idx="7" type="title"/>
          </p:nvPr>
        </p:nvSpPr>
        <p:spPr>
          <a:xfrm>
            <a:off x="5022125" y="3097113"/>
            <a:ext cx="11820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" name="Google Shape;115;p15"/>
          <p:cNvSpPr txBox="1"/>
          <p:nvPr>
            <p:ph idx="8" type="subTitle"/>
          </p:nvPr>
        </p:nvSpPr>
        <p:spPr>
          <a:xfrm>
            <a:off x="5032825" y="3462308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6" name="Google Shape;116;p1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 amt="58999"/>
          </a:blip>
          <a:srcRect b="11520" l="0" r="0" t="11520"/>
          <a:stretch/>
        </p:blipFill>
        <p:spPr>
          <a:xfrm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1554630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16"/>
          <p:cNvSpPr txBox="1"/>
          <p:nvPr>
            <p:ph idx="1" type="subTitle"/>
          </p:nvPr>
        </p:nvSpPr>
        <p:spPr>
          <a:xfrm>
            <a:off x="1561219" y="1890025"/>
            <a:ext cx="2639700" cy="9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p16"/>
          <p:cNvSpPr txBox="1"/>
          <p:nvPr>
            <p:ph idx="2" type="title"/>
          </p:nvPr>
        </p:nvSpPr>
        <p:spPr>
          <a:xfrm>
            <a:off x="5167977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4" name="Google Shape;124;p16"/>
          <p:cNvSpPr txBox="1"/>
          <p:nvPr>
            <p:ph idx="3" type="subTitle"/>
          </p:nvPr>
        </p:nvSpPr>
        <p:spPr>
          <a:xfrm>
            <a:off x="5178733" y="1890025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5" name="Google Shape;125;p16"/>
          <p:cNvSpPr txBox="1"/>
          <p:nvPr>
            <p:ph idx="4" type="title"/>
          </p:nvPr>
        </p:nvSpPr>
        <p:spPr>
          <a:xfrm>
            <a:off x="1554630" y="31695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" name="Google Shape;126;p16"/>
          <p:cNvSpPr txBox="1"/>
          <p:nvPr>
            <p:ph idx="5" type="subTitle"/>
          </p:nvPr>
        </p:nvSpPr>
        <p:spPr>
          <a:xfrm>
            <a:off x="1554075" y="3488925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27" name="Google Shape;127;p1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6"/>
          <p:cNvSpPr txBox="1"/>
          <p:nvPr>
            <p:ph idx="6"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 amt="58000"/>
          </a:blip>
          <a:srcRect b="11533" l="0" r="0" t="11525"/>
          <a:stretch/>
        </p:blipFill>
        <p:spPr>
          <a:xfrm>
            <a:off x="-408200" y="-147800"/>
            <a:ext cx="9803429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5042250" y="2381413"/>
            <a:ext cx="2418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34" name="Google Shape;134;p1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7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_1_1_1_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 amt="60000"/>
          </a:blip>
          <a:srcRect b="11531" l="0" r="0" t="11539"/>
          <a:stretch/>
        </p:blipFill>
        <p:spPr>
          <a:xfrm>
            <a:off x="-408200" y="-147800"/>
            <a:ext cx="9803430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2078825" y="3802375"/>
            <a:ext cx="52293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41" name="Google Shape;141;p18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8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_1_1_1_2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 amt="60000"/>
          </a:blip>
          <a:srcRect b="11533" l="0" r="0" t="11525"/>
          <a:stretch/>
        </p:blipFill>
        <p:spPr>
          <a:xfrm>
            <a:off x="-408200" y="-147800"/>
            <a:ext cx="9803429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3068250" y="2045538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2929023" y="3450925"/>
            <a:ext cx="3528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/>
              </a:rPr>
              <a:t>Slidesgo</a:t>
            </a:r>
            <a:r>
              <a:rPr lang="en" sz="11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en" sz="1100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/>
              </a:rPr>
              <a:t>Flaticon</a:t>
            </a:r>
            <a:r>
              <a:rPr lang="en" sz="11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, infographics &amp; images by </a:t>
            </a:r>
            <a:r>
              <a:rPr b="1" lang="en" sz="1100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6"/>
              </a:rPr>
              <a:t>Freepik</a:t>
            </a:r>
            <a:r>
              <a:rPr lang="en" sz="11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hlink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5">
  <p:cSld name="CUSTOM_1_1_1_1_2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 amt="58000"/>
          </a:blip>
          <a:srcRect b="11533" l="0" r="0" t="11525"/>
          <a:stretch/>
        </p:blipFill>
        <p:spPr>
          <a:xfrm>
            <a:off x="-408200" y="-147800"/>
            <a:ext cx="9803429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55" name="Google Shape;155;p20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81100" y="-167000"/>
            <a:ext cx="9706198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2860200" y="2709877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3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 amt="58000"/>
          </a:blip>
          <a:srcRect b="10870" l="0" r="0" t="10870"/>
          <a:stretch/>
        </p:blipFill>
        <p:spPr>
          <a:xfrm rot="10800000">
            <a:off x="-281099" y="-167000"/>
            <a:ext cx="9706231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62" name="Google Shape;162;p21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_1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 amt="58000"/>
          </a:blip>
          <a:srcRect b="11520" l="0" r="0" t="11520"/>
          <a:stretch/>
        </p:blipFill>
        <p:spPr>
          <a:xfrm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22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2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_1_1_1_1_1_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 amt="55000"/>
          </a:blip>
          <a:srcRect b="11520" l="0" r="0" t="11520"/>
          <a:stretch/>
        </p:blipFill>
        <p:spPr>
          <a:xfrm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p23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3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_1_1_1_1_1_2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 rotWithShape="1">
          <a:blip r:embed="rId3">
            <a:alphaModFix amt="55000"/>
          </a:blip>
          <a:srcRect b="11520" l="0" r="0" t="11520"/>
          <a:stretch/>
        </p:blipFill>
        <p:spPr>
          <a:xfrm rot="10800000"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2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4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_1_1_1_1_1_2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 amt="57000"/>
          </a:blip>
          <a:srcRect b="11211" l="0" r="0" t="11203"/>
          <a:stretch/>
        </p:blipFill>
        <p:spPr>
          <a:xfrm>
            <a:off x="-408199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p2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5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_1_1_1_1_1_2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6"/>
          <p:cNvGrpSpPr/>
          <p:nvPr/>
        </p:nvGrpSpPr>
        <p:grpSpPr>
          <a:xfrm rot="10800000">
            <a:off x="-408199" y="-147800"/>
            <a:ext cx="9803429" cy="5421347"/>
            <a:chOff x="-408199" y="-147800"/>
            <a:chExt cx="9803429" cy="5421347"/>
          </a:xfrm>
        </p:grpSpPr>
        <p:pic>
          <p:nvPicPr>
            <p:cNvPr id="189" name="Google Shape;189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6"/>
            <p:cNvPicPr preferRelativeResize="0"/>
            <p:nvPr/>
          </p:nvPicPr>
          <p:blipFill rotWithShape="1">
            <a:blip r:embed="rId3">
              <a:alphaModFix amt="57000"/>
            </a:blip>
            <a:srcRect b="11211" l="0" r="0" t="11203"/>
            <a:stretch/>
          </p:blipFill>
          <p:spPr>
            <a:xfrm>
              <a:off x="-408199" y="-147800"/>
              <a:ext cx="9803429" cy="54213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Google Shape;191;p2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2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6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_1_1_1_1_1_2_1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7"/>
          <p:cNvGrpSpPr/>
          <p:nvPr/>
        </p:nvGrpSpPr>
        <p:grpSpPr>
          <a:xfrm>
            <a:off x="-530622" y="-283897"/>
            <a:ext cx="10205297" cy="5711297"/>
            <a:chOff x="-530622" y="-283897"/>
            <a:chExt cx="10205297" cy="5711297"/>
          </a:xfrm>
        </p:grpSpPr>
        <p:pic>
          <p:nvPicPr>
            <p:cNvPr id="196" name="Google Shape;196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7"/>
            <p:cNvPicPr preferRelativeResize="0"/>
            <p:nvPr/>
          </p:nvPicPr>
          <p:blipFill rotWithShape="1">
            <a:blip r:embed="rId3">
              <a:alphaModFix amt="58999"/>
            </a:blip>
            <a:srcRect b="11520" l="0" r="0" t="11520"/>
            <a:stretch/>
          </p:blipFill>
          <p:spPr>
            <a:xfrm rot="10800000">
              <a:off x="-530622" y="-283897"/>
              <a:ext cx="10205297" cy="57112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2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00" name="Google Shape;200;p2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_1_1_1_1_1_2_1_1_1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8"/>
          <p:cNvGrpSpPr/>
          <p:nvPr/>
        </p:nvGrpSpPr>
        <p:grpSpPr>
          <a:xfrm>
            <a:off x="-530625" y="-283900"/>
            <a:ext cx="10136704" cy="5660999"/>
            <a:chOff x="-530625" y="-283900"/>
            <a:chExt cx="10136704" cy="5660999"/>
          </a:xfrm>
        </p:grpSpPr>
        <p:pic>
          <p:nvPicPr>
            <p:cNvPr id="203" name="Google Shape;203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8"/>
            <p:cNvPicPr preferRelativeResize="0"/>
            <p:nvPr/>
          </p:nvPicPr>
          <p:blipFill>
            <a:blip r:embed="rId3">
              <a:alphaModFix amt="58999"/>
            </a:blip>
            <a:stretch>
              <a:fillRect/>
            </a:stretch>
          </p:blipFill>
          <p:spPr>
            <a:xfrm>
              <a:off x="-530625" y="-283900"/>
              <a:ext cx="10136704" cy="5660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2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07" name="Google Shape;207;p28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_1_1_1_1_1_2_1_1_1_1_1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9"/>
          <p:cNvGrpSpPr/>
          <p:nvPr/>
        </p:nvGrpSpPr>
        <p:grpSpPr>
          <a:xfrm>
            <a:off x="-462025" y="-358950"/>
            <a:ext cx="10186802" cy="5919946"/>
            <a:chOff x="-462025" y="-358950"/>
            <a:chExt cx="10186802" cy="5919946"/>
          </a:xfrm>
        </p:grpSpPr>
        <p:pic>
          <p:nvPicPr>
            <p:cNvPr id="210" name="Google Shape;210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9"/>
            <p:cNvPicPr preferRelativeResize="0"/>
            <p:nvPr/>
          </p:nvPicPr>
          <p:blipFill>
            <a:blip r:embed="rId3">
              <a:alphaModFix amt="58000"/>
            </a:blip>
            <a:stretch>
              <a:fillRect/>
            </a:stretch>
          </p:blipFill>
          <p:spPr>
            <a:xfrm>
              <a:off x="-462025" y="-358950"/>
              <a:ext cx="10186802" cy="59199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2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9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14" name="Google Shape;214;p29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30"/>
          <p:cNvGrpSpPr/>
          <p:nvPr/>
        </p:nvGrpSpPr>
        <p:grpSpPr>
          <a:xfrm>
            <a:off x="-562225" y="-358950"/>
            <a:ext cx="10220201" cy="5869850"/>
            <a:chOff x="-562225" y="-358950"/>
            <a:chExt cx="10220201" cy="5869850"/>
          </a:xfrm>
        </p:grpSpPr>
        <p:pic>
          <p:nvPicPr>
            <p:cNvPr id="217" name="Google Shape;217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30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562225" y="-358950"/>
              <a:ext cx="10220201" cy="5869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" name="Google Shape;219;p30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21" name="Google Shape;221;p30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 rotWithShape="1">
          <a:blip r:embed="rId3">
            <a:alphaModFix amt="57000"/>
          </a:blip>
          <a:srcRect b="10876" l="0" r="0" t="10876"/>
          <a:stretch/>
        </p:blipFill>
        <p:spPr>
          <a:xfrm>
            <a:off x="-221725" y="-133600"/>
            <a:ext cx="9587449" cy="53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8" name="Google Shape;28;p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4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1_1_1_1_1_1_2_1_1_1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31"/>
          <p:cNvGrpSpPr/>
          <p:nvPr/>
        </p:nvGrpSpPr>
        <p:grpSpPr>
          <a:xfrm>
            <a:off x="-629025" y="-358950"/>
            <a:ext cx="10220201" cy="5836451"/>
            <a:chOff x="-629025" y="-358950"/>
            <a:chExt cx="10220201" cy="5836451"/>
          </a:xfrm>
        </p:grpSpPr>
        <p:pic>
          <p:nvPicPr>
            <p:cNvPr id="224" name="Google Shape;224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31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629025" y="-358950"/>
              <a:ext cx="10220201" cy="58364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" name="Google Shape;226;p3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1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28" name="Google Shape;228;p31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CUSTOM_1_1_1_1_1_1_2_1_1_1_1_1_1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32"/>
          <p:cNvGrpSpPr/>
          <p:nvPr/>
        </p:nvGrpSpPr>
        <p:grpSpPr>
          <a:xfrm>
            <a:off x="-629025" y="-358950"/>
            <a:ext cx="10320397" cy="5819749"/>
            <a:chOff x="-629025" y="-358950"/>
            <a:chExt cx="10320397" cy="5819749"/>
          </a:xfrm>
        </p:grpSpPr>
        <p:pic>
          <p:nvPicPr>
            <p:cNvPr id="231" name="Google Shape;231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32"/>
            <p:cNvPicPr preferRelativeResize="0"/>
            <p:nvPr/>
          </p:nvPicPr>
          <p:blipFill>
            <a:blip r:embed="rId3">
              <a:alphaModFix amt="52999"/>
            </a:blip>
            <a:stretch>
              <a:fillRect/>
            </a:stretch>
          </p:blipFill>
          <p:spPr>
            <a:xfrm>
              <a:off x="-629025" y="-358950"/>
              <a:ext cx="10320397" cy="5819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3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35" name="Google Shape;235;p32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CUSTOM_1_1_1_1_1_1_2_1_1_1_1_1_1_1_1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33"/>
          <p:cNvGrpSpPr/>
          <p:nvPr/>
        </p:nvGrpSpPr>
        <p:grpSpPr>
          <a:xfrm>
            <a:off x="-629025" y="-501000"/>
            <a:ext cx="10437306" cy="6028604"/>
            <a:chOff x="-629025" y="-501000"/>
            <a:chExt cx="10437306" cy="6028604"/>
          </a:xfrm>
        </p:grpSpPr>
        <p:pic>
          <p:nvPicPr>
            <p:cNvPr id="238" name="Google Shape;238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3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629025" y="-501000"/>
              <a:ext cx="10437306" cy="60286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" name="Google Shape;240;p3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3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42" name="Google Shape;242;p33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_1_1_1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4"/>
          <p:cNvGrpSpPr/>
          <p:nvPr/>
        </p:nvGrpSpPr>
        <p:grpSpPr>
          <a:xfrm>
            <a:off x="-408199" y="-147800"/>
            <a:ext cx="9803429" cy="5421345"/>
            <a:chOff x="-408199" y="-147800"/>
            <a:chExt cx="9803429" cy="5421345"/>
          </a:xfrm>
        </p:grpSpPr>
        <p:pic>
          <p:nvPicPr>
            <p:cNvPr id="245" name="Google Shape;245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4"/>
            <p:cNvPicPr preferRelativeResize="0"/>
            <p:nvPr/>
          </p:nvPicPr>
          <p:blipFill rotWithShape="1">
            <a:blip r:embed="rId3">
              <a:alphaModFix amt="56000"/>
            </a:blip>
            <a:srcRect b="11533" l="0" r="0" t="11525"/>
            <a:stretch/>
          </p:blipFill>
          <p:spPr>
            <a:xfrm>
              <a:off x="-408199" y="-147800"/>
              <a:ext cx="9803429" cy="54213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" name="Google Shape;247;p3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8" name="Google Shape;248;p3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34"/>
          <p:cNvSpPr txBox="1"/>
          <p:nvPr>
            <p:ph type="title"/>
          </p:nvPr>
        </p:nvSpPr>
        <p:spPr>
          <a:xfrm>
            <a:off x="1099813" y="1373363"/>
            <a:ext cx="142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0" name="Google Shape;250;p34"/>
          <p:cNvSpPr txBox="1"/>
          <p:nvPr>
            <p:ph idx="1" type="subTitle"/>
          </p:nvPr>
        </p:nvSpPr>
        <p:spPr>
          <a:xfrm>
            <a:off x="1092709" y="1806908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1" name="Google Shape;251;p34"/>
          <p:cNvSpPr txBox="1"/>
          <p:nvPr>
            <p:ph idx="2" type="title"/>
          </p:nvPr>
        </p:nvSpPr>
        <p:spPr>
          <a:xfrm>
            <a:off x="1094455" y="2518853"/>
            <a:ext cx="142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2" name="Google Shape;252;p34"/>
          <p:cNvSpPr txBox="1"/>
          <p:nvPr>
            <p:ph idx="3" type="subTitle"/>
          </p:nvPr>
        </p:nvSpPr>
        <p:spPr>
          <a:xfrm>
            <a:off x="1093305" y="2952454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3" name="Google Shape;253;p34"/>
          <p:cNvSpPr txBox="1"/>
          <p:nvPr>
            <p:ph idx="4" type="title"/>
          </p:nvPr>
        </p:nvSpPr>
        <p:spPr>
          <a:xfrm>
            <a:off x="3762363" y="1373363"/>
            <a:ext cx="142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4" name="Google Shape;254;p34"/>
          <p:cNvSpPr txBox="1"/>
          <p:nvPr>
            <p:ph idx="5" type="subTitle"/>
          </p:nvPr>
        </p:nvSpPr>
        <p:spPr>
          <a:xfrm>
            <a:off x="3759427" y="1806901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5" name="Google Shape;255;p34"/>
          <p:cNvSpPr txBox="1"/>
          <p:nvPr>
            <p:ph idx="6" type="title"/>
          </p:nvPr>
        </p:nvSpPr>
        <p:spPr>
          <a:xfrm>
            <a:off x="3750456" y="2518853"/>
            <a:ext cx="142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6" name="Google Shape;256;p34"/>
          <p:cNvSpPr txBox="1"/>
          <p:nvPr>
            <p:ph idx="7" type="subTitle"/>
          </p:nvPr>
        </p:nvSpPr>
        <p:spPr>
          <a:xfrm>
            <a:off x="3756459" y="2952454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7" name="Google Shape;257;p34"/>
          <p:cNvSpPr txBox="1"/>
          <p:nvPr>
            <p:ph idx="8" type="title"/>
          </p:nvPr>
        </p:nvSpPr>
        <p:spPr>
          <a:xfrm>
            <a:off x="6423763" y="1373363"/>
            <a:ext cx="142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8" name="Google Shape;258;p34"/>
          <p:cNvSpPr txBox="1"/>
          <p:nvPr>
            <p:ph idx="9" type="subTitle"/>
          </p:nvPr>
        </p:nvSpPr>
        <p:spPr>
          <a:xfrm>
            <a:off x="6419041" y="1806901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9" name="Google Shape;259;p34"/>
          <p:cNvSpPr txBox="1"/>
          <p:nvPr>
            <p:ph idx="13" type="title"/>
          </p:nvPr>
        </p:nvSpPr>
        <p:spPr>
          <a:xfrm>
            <a:off x="6428525" y="2518853"/>
            <a:ext cx="142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0" name="Google Shape;260;p34"/>
          <p:cNvSpPr txBox="1"/>
          <p:nvPr>
            <p:ph idx="14" type="subTitle"/>
          </p:nvPr>
        </p:nvSpPr>
        <p:spPr>
          <a:xfrm>
            <a:off x="6419041" y="2952454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1" name="Google Shape;261;p34"/>
          <p:cNvSpPr txBox="1"/>
          <p:nvPr>
            <p:ph idx="15"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_1_1_1_1_1_1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5"/>
          <p:cNvGrpSpPr/>
          <p:nvPr/>
        </p:nvGrpSpPr>
        <p:grpSpPr>
          <a:xfrm>
            <a:off x="-385950" y="-217100"/>
            <a:ext cx="9915906" cy="5577702"/>
            <a:chOff x="-385950" y="-217100"/>
            <a:chExt cx="9915906" cy="5577702"/>
          </a:xfrm>
        </p:grpSpPr>
        <p:pic>
          <p:nvPicPr>
            <p:cNvPr id="264" name="Google Shape;264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35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385950" y="-217100"/>
              <a:ext cx="9915906" cy="55777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36"/>
          <p:cNvGrpSpPr/>
          <p:nvPr/>
        </p:nvGrpSpPr>
        <p:grpSpPr>
          <a:xfrm>
            <a:off x="-356275" y="-200400"/>
            <a:ext cx="9856545" cy="5544304"/>
            <a:chOff x="-356275" y="-200400"/>
            <a:chExt cx="9856545" cy="5544304"/>
          </a:xfrm>
        </p:grpSpPr>
        <p:pic>
          <p:nvPicPr>
            <p:cNvPr id="268" name="Google Shape;268;p3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6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356275" y="-200400"/>
              <a:ext cx="9856545" cy="55443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_1_1_1_1_1_1_1_1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37"/>
          <p:cNvGrpSpPr/>
          <p:nvPr/>
        </p:nvGrpSpPr>
        <p:grpSpPr>
          <a:xfrm>
            <a:off x="-326575" y="-183700"/>
            <a:ext cx="9797145" cy="5510896"/>
            <a:chOff x="-326575" y="-183700"/>
            <a:chExt cx="9797145" cy="5510896"/>
          </a:xfrm>
        </p:grpSpPr>
        <p:pic>
          <p:nvPicPr>
            <p:cNvPr id="272" name="Google Shape;272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37"/>
            <p:cNvPicPr preferRelativeResize="0"/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>
              <a:off x="-326575" y="-183700"/>
              <a:ext cx="9797145" cy="55108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6" name="Google Shape;276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7" name="Google Shape;27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96900" y="-167000"/>
            <a:ext cx="9737797" cy="547750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0"/>
          <p:cNvSpPr txBox="1"/>
          <p:nvPr>
            <p:ph type="ctrTitle"/>
          </p:nvPr>
        </p:nvSpPr>
        <p:spPr>
          <a:xfrm>
            <a:off x="2218775" y="18176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6" name="Google Shape;286;p40"/>
          <p:cNvSpPr txBox="1"/>
          <p:nvPr>
            <p:ph idx="1" type="subTitle"/>
          </p:nvPr>
        </p:nvSpPr>
        <p:spPr>
          <a:xfrm>
            <a:off x="2931625" y="3585838"/>
            <a:ext cx="3280800" cy="2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7" name="Google Shape;287;p40"/>
          <p:cNvSpPr txBox="1"/>
          <p:nvPr>
            <p:ph idx="2" type="subTitle"/>
          </p:nvPr>
        </p:nvSpPr>
        <p:spPr>
          <a:xfrm>
            <a:off x="3602575" y="922763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1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81100" y="-167000"/>
            <a:ext cx="9706198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1"/>
          <p:cNvSpPr txBox="1"/>
          <p:nvPr>
            <p:ph type="title"/>
          </p:nvPr>
        </p:nvSpPr>
        <p:spPr>
          <a:xfrm>
            <a:off x="2860200" y="2709877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3" name="Google Shape;293;p41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4" name="Google Shape;294;p41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5" name="Google Shape;295;p41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3">
            <a:alphaModFix amt="60000"/>
          </a:blip>
          <a:srcRect b="10556" l="0" r="0" t="10548"/>
          <a:stretch/>
        </p:blipFill>
        <p:spPr>
          <a:xfrm>
            <a:off x="-281099" y="-167000"/>
            <a:ext cx="9706228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1193948" y="1890025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4807295" y="1890025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6" name="Google Shape;36;p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5"/>
          <p:cNvSpPr txBox="1"/>
          <p:nvPr>
            <p:ph type="title"/>
          </p:nvPr>
        </p:nvSpPr>
        <p:spPr>
          <a:xfrm>
            <a:off x="11879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5"/>
          <p:cNvSpPr txBox="1"/>
          <p:nvPr>
            <p:ph idx="3" type="title"/>
          </p:nvPr>
        </p:nvSpPr>
        <p:spPr>
          <a:xfrm>
            <a:off x="4801302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5"/>
          <p:cNvSpPr txBox="1"/>
          <p:nvPr>
            <p:ph idx="4"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2"/>
          <p:cNvPicPr preferRelativeResize="0"/>
          <p:nvPr/>
        </p:nvPicPr>
        <p:blipFill rotWithShape="1">
          <a:blip r:embed="rId3">
            <a:alphaModFix amt="57000"/>
          </a:blip>
          <a:srcRect b="10876" l="0" r="0" t="10876"/>
          <a:stretch/>
        </p:blipFill>
        <p:spPr>
          <a:xfrm>
            <a:off x="-221725" y="-133600"/>
            <a:ext cx="9587449" cy="53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2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301" name="Google Shape;301;p42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42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3"/>
          <p:cNvPicPr preferRelativeResize="0"/>
          <p:nvPr/>
        </p:nvPicPr>
        <p:blipFill rotWithShape="1">
          <a:blip r:embed="rId3">
            <a:alphaModFix amt="60000"/>
          </a:blip>
          <a:srcRect b="10556" l="0" r="0" t="10548"/>
          <a:stretch/>
        </p:blipFill>
        <p:spPr>
          <a:xfrm>
            <a:off x="-281099" y="-167000"/>
            <a:ext cx="9706228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3"/>
          <p:cNvSpPr txBox="1"/>
          <p:nvPr>
            <p:ph idx="1" type="subTitle"/>
          </p:nvPr>
        </p:nvSpPr>
        <p:spPr>
          <a:xfrm>
            <a:off x="1193948" y="1890025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8" name="Google Shape;308;p43"/>
          <p:cNvSpPr txBox="1"/>
          <p:nvPr>
            <p:ph idx="2" type="subTitle"/>
          </p:nvPr>
        </p:nvSpPr>
        <p:spPr>
          <a:xfrm>
            <a:off x="4807295" y="1890025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09" name="Google Shape;309;p43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43"/>
          <p:cNvSpPr txBox="1"/>
          <p:nvPr>
            <p:ph type="title"/>
          </p:nvPr>
        </p:nvSpPr>
        <p:spPr>
          <a:xfrm>
            <a:off x="11879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1" name="Google Shape;311;p43"/>
          <p:cNvSpPr txBox="1"/>
          <p:nvPr>
            <p:ph idx="3" type="title"/>
          </p:nvPr>
        </p:nvSpPr>
        <p:spPr>
          <a:xfrm>
            <a:off x="4801302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2" name="Google Shape;312;p43"/>
          <p:cNvSpPr txBox="1"/>
          <p:nvPr>
            <p:ph idx="4"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4"/>
          <p:cNvPicPr preferRelativeResize="0"/>
          <p:nvPr/>
        </p:nvPicPr>
        <p:blipFill rotWithShape="1">
          <a:blip r:embed="rId3">
            <a:alphaModFix amt="58000"/>
          </a:blip>
          <a:srcRect b="10870" l="0" r="0" t="10870"/>
          <a:stretch/>
        </p:blipFill>
        <p:spPr>
          <a:xfrm>
            <a:off x="-281099" y="-167000"/>
            <a:ext cx="9706231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7" name="Google Shape;317;p4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44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5"/>
          <p:cNvPicPr preferRelativeResize="0"/>
          <p:nvPr/>
        </p:nvPicPr>
        <p:blipFill rotWithShape="1">
          <a:blip r:embed="rId3">
            <a:alphaModFix amt="60000"/>
          </a:blip>
          <a:srcRect b="10535" l="0" r="0" t="10543"/>
          <a:stretch/>
        </p:blipFill>
        <p:spPr>
          <a:xfrm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957900" y="1660548"/>
            <a:ext cx="41721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324" name="Google Shape;324;p4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45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6"/>
          <p:cNvPicPr preferRelativeResize="0"/>
          <p:nvPr/>
        </p:nvPicPr>
        <p:blipFill rotWithShape="1">
          <a:blip r:embed="rId3">
            <a:alphaModFix amt="56000"/>
          </a:blip>
          <a:srcRect b="11531" l="0" r="0" t="11539"/>
          <a:stretch/>
        </p:blipFill>
        <p:spPr>
          <a:xfrm>
            <a:off x="-408200" y="-147800"/>
            <a:ext cx="9803430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6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3" name="Google Shape;333;p4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4" name="Google Shape;334;p4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/>
          <p:nvPr>
            <p:ph type="title"/>
          </p:nvPr>
        </p:nvSpPr>
        <p:spPr>
          <a:xfrm>
            <a:off x="2482800" y="1105650"/>
            <a:ext cx="41784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9"/>
          <p:cNvPicPr preferRelativeResize="0"/>
          <p:nvPr/>
        </p:nvPicPr>
        <p:blipFill rotWithShape="1">
          <a:blip r:embed="rId3">
            <a:alphaModFix amt="58000"/>
          </a:blip>
          <a:srcRect b="11533" l="0" r="0" t="11525"/>
          <a:stretch/>
        </p:blipFill>
        <p:spPr>
          <a:xfrm>
            <a:off x="-408200" y="-147800"/>
            <a:ext cx="9803429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9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3" name="Google Shape;343;p49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CUSTOM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1"/>
          <p:cNvPicPr preferRelativeResize="0"/>
          <p:nvPr/>
        </p:nvPicPr>
        <p:blipFill rotWithShape="1">
          <a:blip r:embed="rId3">
            <a:alphaModFix amt="58000"/>
          </a:blip>
          <a:srcRect b="11520" l="0" r="0" t="11520"/>
          <a:stretch/>
        </p:blipFill>
        <p:spPr>
          <a:xfrm rot="10800000"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1"/>
          <p:cNvSpPr txBox="1"/>
          <p:nvPr>
            <p:ph type="ctrTitle"/>
          </p:nvPr>
        </p:nvSpPr>
        <p:spPr>
          <a:xfrm>
            <a:off x="3082050" y="1564604"/>
            <a:ext cx="29799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0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0" name="Google Shape;350;p51"/>
          <p:cNvSpPr txBox="1"/>
          <p:nvPr>
            <p:ph idx="1" type="subTitle"/>
          </p:nvPr>
        </p:nvSpPr>
        <p:spPr>
          <a:xfrm>
            <a:off x="2689650" y="2783829"/>
            <a:ext cx="37647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3">
            <a:alphaModFix amt="58000"/>
          </a:blip>
          <a:srcRect b="10870" l="0" r="0" t="10870"/>
          <a:stretch/>
        </p:blipFill>
        <p:spPr>
          <a:xfrm>
            <a:off x="-281099" y="-167000"/>
            <a:ext cx="9706231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6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52"/>
          <p:cNvGrpSpPr/>
          <p:nvPr/>
        </p:nvGrpSpPr>
        <p:grpSpPr>
          <a:xfrm>
            <a:off x="-408200" y="-147800"/>
            <a:ext cx="9803429" cy="5421347"/>
            <a:chOff x="-408200" y="-147800"/>
            <a:chExt cx="9803429" cy="5421347"/>
          </a:xfrm>
        </p:grpSpPr>
        <p:pic>
          <p:nvPicPr>
            <p:cNvPr id="353" name="Google Shape;353;p5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52"/>
            <p:cNvPicPr preferRelativeResize="0"/>
            <p:nvPr/>
          </p:nvPicPr>
          <p:blipFill rotWithShape="1">
            <a:blip r:embed="rId3">
              <a:alphaModFix amt="60000"/>
            </a:blip>
            <a:srcRect b="11520" l="0" r="0" t="11520"/>
            <a:stretch/>
          </p:blipFill>
          <p:spPr>
            <a:xfrm>
              <a:off x="-408200" y="-147800"/>
              <a:ext cx="9803429" cy="54213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" name="Google Shape;355;p5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2"/>
          <p:cNvSpPr txBox="1"/>
          <p:nvPr>
            <p:ph type="title"/>
          </p:nvPr>
        </p:nvSpPr>
        <p:spPr>
          <a:xfrm>
            <a:off x="1813938" y="1660734"/>
            <a:ext cx="1183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7" name="Google Shape;357;p52"/>
          <p:cNvSpPr txBox="1"/>
          <p:nvPr>
            <p:ph idx="1" type="subTitle"/>
          </p:nvPr>
        </p:nvSpPr>
        <p:spPr>
          <a:xfrm>
            <a:off x="1812167" y="200677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8" name="Google Shape;358;p52"/>
          <p:cNvSpPr txBox="1"/>
          <p:nvPr>
            <p:ph idx="2" type="title"/>
          </p:nvPr>
        </p:nvSpPr>
        <p:spPr>
          <a:xfrm>
            <a:off x="1821592" y="2751428"/>
            <a:ext cx="1183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9" name="Google Shape;359;p52"/>
          <p:cNvSpPr txBox="1"/>
          <p:nvPr>
            <p:ph idx="3" type="subTitle"/>
          </p:nvPr>
        </p:nvSpPr>
        <p:spPr>
          <a:xfrm>
            <a:off x="1812167" y="309757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0" name="Google Shape;360;p52"/>
          <p:cNvSpPr txBox="1"/>
          <p:nvPr>
            <p:ph idx="4" type="title"/>
          </p:nvPr>
        </p:nvSpPr>
        <p:spPr>
          <a:xfrm>
            <a:off x="1822373" y="3842301"/>
            <a:ext cx="1183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1" name="Google Shape;361;p52"/>
          <p:cNvSpPr txBox="1"/>
          <p:nvPr>
            <p:ph idx="5" type="subTitle"/>
          </p:nvPr>
        </p:nvSpPr>
        <p:spPr>
          <a:xfrm>
            <a:off x="1812158" y="4188447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62" name="Google Shape;362;p52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52"/>
          <p:cNvSpPr txBox="1"/>
          <p:nvPr>
            <p:ph hasCustomPrompt="1" idx="6" type="title"/>
          </p:nvPr>
        </p:nvSpPr>
        <p:spPr>
          <a:xfrm>
            <a:off x="1822786" y="1348281"/>
            <a:ext cx="4542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64" name="Google Shape;364;p52"/>
          <p:cNvSpPr txBox="1"/>
          <p:nvPr>
            <p:ph hasCustomPrompt="1" idx="7" type="title"/>
          </p:nvPr>
        </p:nvSpPr>
        <p:spPr>
          <a:xfrm>
            <a:off x="1818023" y="2439006"/>
            <a:ext cx="4542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65" name="Google Shape;365;p52"/>
          <p:cNvSpPr txBox="1"/>
          <p:nvPr>
            <p:ph hasCustomPrompt="1" idx="8" type="title"/>
          </p:nvPr>
        </p:nvSpPr>
        <p:spPr>
          <a:xfrm>
            <a:off x="1818023" y="3527440"/>
            <a:ext cx="4542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66" name="Google Shape;366;p52"/>
          <p:cNvSpPr txBox="1"/>
          <p:nvPr>
            <p:ph idx="9" type="title"/>
          </p:nvPr>
        </p:nvSpPr>
        <p:spPr>
          <a:xfrm>
            <a:off x="5095413" y="1660734"/>
            <a:ext cx="1183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7" name="Google Shape;367;p52"/>
          <p:cNvSpPr txBox="1"/>
          <p:nvPr>
            <p:ph idx="13" type="subTitle"/>
          </p:nvPr>
        </p:nvSpPr>
        <p:spPr>
          <a:xfrm>
            <a:off x="5086498" y="200677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8" name="Google Shape;368;p52"/>
          <p:cNvSpPr txBox="1"/>
          <p:nvPr>
            <p:ph idx="14" type="title"/>
          </p:nvPr>
        </p:nvSpPr>
        <p:spPr>
          <a:xfrm>
            <a:off x="5087589" y="2751428"/>
            <a:ext cx="1183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9" name="Google Shape;369;p52"/>
          <p:cNvSpPr txBox="1"/>
          <p:nvPr>
            <p:ph idx="15" type="subTitle"/>
          </p:nvPr>
        </p:nvSpPr>
        <p:spPr>
          <a:xfrm>
            <a:off x="5086498" y="309757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0" name="Google Shape;370;p52"/>
          <p:cNvSpPr txBox="1"/>
          <p:nvPr>
            <p:ph idx="16" type="title"/>
          </p:nvPr>
        </p:nvSpPr>
        <p:spPr>
          <a:xfrm>
            <a:off x="5087775" y="3842301"/>
            <a:ext cx="1183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1" name="Google Shape;371;p52"/>
          <p:cNvSpPr txBox="1"/>
          <p:nvPr>
            <p:ph idx="17" type="subTitle"/>
          </p:nvPr>
        </p:nvSpPr>
        <p:spPr>
          <a:xfrm>
            <a:off x="5096014" y="4188447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2" name="Google Shape;372;p52"/>
          <p:cNvSpPr txBox="1"/>
          <p:nvPr>
            <p:ph hasCustomPrompt="1" idx="18" type="title"/>
          </p:nvPr>
        </p:nvSpPr>
        <p:spPr>
          <a:xfrm>
            <a:off x="5092355" y="1348281"/>
            <a:ext cx="4542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73" name="Google Shape;373;p52"/>
          <p:cNvSpPr txBox="1"/>
          <p:nvPr>
            <p:ph hasCustomPrompt="1" idx="19" type="title"/>
          </p:nvPr>
        </p:nvSpPr>
        <p:spPr>
          <a:xfrm>
            <a:off x="5092355" y="2437220"/>
            <a:ext cx="4542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74" name="Google Shape;374;p52"/>
          <p:cNvSpPr txBox="1"/>
          <p:nvPr>
            <p:ph hasCustomPrompt="1" idx="20" type="title"/>
          </p:nvPr>
        </p:nvSpPr>
        <p:spPr>
          <a:xfrm>
            <a:off x="5092355" y="3527440"/>
            <a:ext cx="4542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75" name="Google Shape;375;p52"/>
          <p:cNvSpPr txBox="1"/>
          <p:nvPr>
            <p:ph idx="21"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3"/>
          <p:cNvPicPr preferRelativeResize="0"/>
          <p:nvPr/>
        </p:nvPicPr>
        <p:blipFill rotWithShape="1">
          <a:blip r:embed="rId3">
            <a:alphaModFix amt="57000"/>
          </a:blip>
          <a:srcRect b="11531" l="0" r="0" t="11539"/>
          <a:stretch/>
        </p:blipFill>
        <p:spPr>
          <a:xfrm>
            <a:off x="-408200" y="-147800"/>
            <a:ext cx="9803430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3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1" name="Google Shape;381;p53"/>
          <p:cNvSpPr txBox="1"/>
          <p:nvPr>
            <p:ph idx="2" type="title"/>
          </p:nvPr>
        </p:nvSpPr>
        <p:spPr>
          <a:xfrm>
            <a:off x="1603200" y="1432863"/>
            <a:ext cx="11820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2" name="Google Shape;382;p53"/>
          <p:cNvSpPr txBox="1"/>
          <p:nvPr>
            <p:ph idx="1" type="subTitle"/>
          </p:nvPr>
        </p:nvSpPr>
        <p:spPr>
          <a:xfrm>
            <a:off x="1613925" y="179799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3" name="Google Shape;383;p53"/>
          <p:cNvSpPr txBox="1"/>
          <p:nvPr>
            <p:ph idx="3" type="title"/>
          </p:nvPr>
        </p:nvSpPr>
        <p:spPr>
          <a:xfrm>
            <a:off x="1603125" y="3096963"/>
            <a:ext cx="11820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4" name="Google Shape;384;p53"/>
          <p:cNvSpPr txBox="1"/>
          <p:nvPr>
            <p:ph idx="4" type="subTitle"/>
          </p:nvPr>
        </p:nvSpPr>
        <p:spPr>
          <a:xfrm>
            <a:off x="1613330" y="3462753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5" name="Google Shape;385;p53"/>
          <p:cNvSpPr txBox="1"/>
          <p:nvPr>
            <p:ph idx="5" type="title"/>
          </p:nvPr>
        </p:nvSpPr>
        <p:spPr>
          <a:xfrm>
            <a:off x="5029850" y="1432863"/>
            <a:ext cx="11820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6" name="Google Shape;386;p53"/>
          <p:cNvSpPr txBox="1"/>
          <p:nvPr>
            <p:ph idx="6" type="subTitle"/>
          </p:nvPr>
        </p:nvSpPr>
        <p:spPr>
          <a:xfrm>
            <a:off x="5032825" y="1798058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7" name="Google Shape;387;p53"/>
          <p:cNvSpPr txBox="1"/>
          <p:nvPr>
            <p:ph idx="7" type="title"/>
          </p:nvPr>
        </p:nvSpPr>
        <p:spPr>
          <a:xfrm>
            <a:off x="5022125" y="3097113"/>
            <a:ext cx="11820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8" name="Google Shape;388;p53"/>
          <p:cNvSpPr txBox="1"/>
          <p:nvPr>
            <p:ph idx="8" type="subTitle"/>
          </p:nvPr>
        </p:nvSpPr>
        <p:spPr>
          <a:xfrm>
            <a:off x="5032825" y="3462308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89" name="Google Shape;389;p53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4"/>
          <p:cNvPicPr preferRelativeResize="0"/>
          <p:nvPr/>
        </p:nvPicPr>
        <p:blipFill rotWithShape="1">
          <a:blip r:embed="rId3">
            <a:alphaModFix amt="58999"/>
          </a:blip>
          <a:srcRect b="11520" l="0" r="0" t="11520"/>
          <a:stretch/>
        </p:blipFill>
        <p:spPr>
          <a:xfrm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4"/>
          <p:cNvSpPr txBox="1"/>
          <p:nvPr>
            <p:ph type="title"/>
          </p:nvPr>
        </p:nvSpPr>
        <p:spPr>
          <a:xfrm>
            <a:off x="1554630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5" name="Google Shape;395;p54"/>
          <p:cNvSpPr txBox="1"/>
          <p:nvPr>
            <p:ph idx="1" type="subTitle"/>
          </p:nvPr>
        </p:nvSpPr>
        <p:spPr>
          <a:xfrm>
            <a:off x="1561219" y="1890025"/>
            <a:ext cx="2639700" cy="9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6" name="Google Shape;396;p54"/>
          <p:cNvSpPr txBox="1"/>
          <p:nvPr>
            <p:ph idx="2" type="title"/>
          </p:nvPr>
        </p:nvSpPr>
        <p:spPr>
          <a:xfrm>
            <a:off x="5167977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7" name="Google Shape;397;p54"/>
          <p:cNvSpPr txBox="1"/>
          <p:nvPr>
            <p:ph idx="3" type="subTitle"/>
          </p:nvPr>
        </p:nvSpPr>
        <p:spPr>
          <a:xfrm>
            <a:off x="5178733" y="1890025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8" name="Google Shape;398;p54"/>
          <p:cNvSpPr txBox="1"/>
          <p:nvPr>
            <p:ph idx="4" type="title"/>
          </p:nvPr>
        </p:nvSpPr>
        <p:spPr>
          <a:xfrm>
            <a:off x="1554630" y="31695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9" name="Google Shape;399;p54"/>
          <p:cNvSpPr txBox="1"/>
          <p:nvPr>
            <p:ph idx="5" type="subTitle"/>
          </p:nvPr>
        </p:nvSpPr>
        <p:spPr>
          <a:xfrm>
            <a:off x="1554075" y="3488925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400" name="Google Shape;400;p5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54"/>
          <p:cNvSpPr txBox="1"/>
          <p:nvPr>
            <p:ph idx="6"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1_1_1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5"/>
          <p:cNvPicPr preferRelativeResize="0"/>
          <p:nvPr/>
        </p:nvPicPr>
        <p:blipFill rotWithShape="1">
          <a:blip r:embed="rId3">
            <a:alphaModFix amt="58000"/>
          </a:blip>
          <a:srcRect b="11533" l="0" r="0" t="11525"/>
          <a:stretch/>
        </p:blipFill>
        <p:spPr>
          <a:xfrm>
            <a:off x="-408200" y="-147800"/>
            <a:ext cx="9803429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5"/>
          <p:cNvSpPr txBox="1"/>
          <p:nvPr>
            <p:ph idx="1" type="body"/>
          </p:nvPr>
        </p:nvSpPr>
        <p:spPr>
          <a:xfrm>
            <a:off x="5042250" y="2381413"/>
            <a:ext cx="2418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407" name="Google Shape;407;p5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55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_1_1_1_2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6"/>
          <p:cNvPicPr preferRelativeResize="0"/>
          <p:nvPr/>
        </p:nvPicPr>
        <p:blipFill rotWithShape="1">
          <a:blip r:embed="rId3">
            <a:alphaModFix amt="60000"/>
          </a:blip>
          <a:srcRect b="11531" l="0" r="0" t="11539"/>
          <a:stretch/>
        </p:blipFill>
        <p:spPr>
          <a:xfrm>
            <a:off x="-408200" y="-147800"/>
            <a:ext cx="9803430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6"/>
          <p:cNvSpPr txBox="1"/>
          <p:nvPr>
            <p:ph idx="1" type="body"/>
          </p:nvPr>
        </p:nvSpPr>
        <p:spPr>
          <a:xfrm>
            <a:off x="2078825" y="3802375"/>
            <a:ext cx="52293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414" name="Google Shape;414;p5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56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_1_1_1_2_1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7"/>
          <p:cNvPicPr preferRelativeResize="0"/>
          <p:nvPr/>
        </p:nvPicPr>
        <p:blipFill rotWithShape="1">
          <a:blip r:embed="rId3">
            <a:alphaModFix amt="60000"/>
          </a:blip>
          <a:srcRect b="11533" l="0" r="0" t="11525"/>
          <a:stretch/>
        </p:blipFill>
        <p:spPr>
          <a:xfrm>
            <a:off x="-408200" y="-147800"/>
            <a:ext cx="9803429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7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1" name="Google Shape;421;p57"/>
          <p:cNvSpPr txBox="1"/>
          <p:nvPr>
            <p:ph idx="1" type="body"/>
          </p:nvPr>
        </p:nvSpPr>
        <p:spPr>
          <a:xfrm>
            <a:off x="3068250" y="2045538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422" name="Google Shape;422;p57"/>
          <p:cNvSpPr txBox="1"/>
          <p:nvPr/>
        </p:nvSpPr>
        <p:spPr>
          <a:xfrm>
            <a:off x="2929023" y="3450925"/>
            <a:ext cx="3528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/>
              </a:rPr>
              <a:t>Slidesgo</a:t>
            </a:r>
            <a:r>
              <a:rPr lang="en" sz="11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en" sz="1100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/>
              </a:rPr>
              <a:t>Flaticon</a:t>
            </a:r>
            <a:r>
              <a:rPr lang="en" sz="11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, infographics &amp; images by </a:t>
            </a:r>
            <a:r>
              <a:rPr b="1" lang="en" sz="1100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6"/>
              </a:rPr>
              <a:t>Freepik</a:t>
            </a:r>
            <a:r>
              <a:rPr lang="en" sz="11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hlink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5">
  <p:cSld name="CUSTOM_1_1_1_1_2_1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8"/>
          <p:cNvPicPr preferRelativeResize="0"/>
          <p:nvPr/>
        </p:nvPicPr>
        <p:blipFill rotWithShape="1">
          <a:blip r:embed="rId3">
            <a:alphaModFix amt="58000"/>
          </a:blip>
          <a:srcRect b="11533" l="0" r="0" t="11525"/>
          <a:stretch/>
        </p:blipFill>
        <p:spPr>
          <a:xfrm>
            <a:off x="-408200" y="-147800"/>
            <a:ext cx="9803429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8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28" name="Google Shape;428;p58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58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_1_1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 rotWithShape="1">
          <a:blip r:embed="rId3">
            <a:alphaModFix amt="58000"/>
          </a:blip>
          <a:srcRect b="10870" l="0" r="0" t="10870"/>
          <a:stretch/>
        </p:blipFill>
        <p:spPr>
          <a:xfrm rot="10800000">
            <a:off x="-281099" y="-167000"/>
            <a:ext cx="9706231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9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35" name="Google Shape;435;p59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_1_1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0"/>
          <p:cNvPicPr preferRelativeResize="0"/>
          <p:nvPr/>
        </p:nvPicPr>
        <p:blipFill rotWithShape="1">
          <a:blip r:embed="rId3">
            <a:alphaModFix amt="58000"/>
          </a:blip>
          <a:srcRect b="11520" l="0" r="0" t="11520"/>
          <a:stretch/>
        </p:blipFill>
        <p:spPr>
          <a:xfrm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0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0" name="Google Shape;440;p60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p60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_1_1_1_1_1_2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1"/>
          <p:cNvPicPr preferRelativeResize="0"/>
          <p:nvPr/>
        </p:nvPicPr>
        <p:blipFill rotWithShape="1">
          <a:blip r:embed="rId3">
            <a:alphaModFix amt="55000"/>
          </a:blip>
          <a:srcRect b="11520" l="0" r="0" t="11520"/>
          <a:stretch/>
        </p:blipFill>
        <p:spPr>
          <a:xfrm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6" name="Google Shape;446;p61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61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 rotWithShape="1">
          <a:blip r:embed="rId3">
            <a:alphaModFix amt="60000"/>
          </a:blip>
          <a:srcRect b="10535" l="0" r="0" t="10543"/>
          <a:stretch/>
        </p:blipFill>
        <p:spPr>
          <a:xfrm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957900" y="1660548"/>
            <a:ext cx="41721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51" name="Google Shape;51;p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Google Shape;52;p7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_1_1_1_1_1_2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2"/>
          <p:cNvPicPr preferRelativeResize="0"/>
          <p:nvPr/>
        </p:nvPicPr>
        <p:blipFill rotWithShape="1">
          <a:blip r:embed="rId3">
            <a:alphaModFix amt="55000"/>
          </a:blip>
          <a:srcRect b="11520" l="0" r="0" t="11520"/>
          <a:stretch/>
        </p:blipFill>
        <p:spPr>
          <a:xfrm rot="10800000"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2" name="Google Shape;452;p62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62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_1_1_1_1_1_2_1_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3"/>
          <p:cNvPicPr preferRelativeResize="0"/>
          <p:nvPr/>
        </p:nvPicPr>
        <p:blipFill rotWithShape="1">
          <a:blip r:embed="rId3">
            <a:alphaModFix amt="57000"/>
          </a:blip>
          <a:srcRect b="11211" l="0" r="0" t="11203"/>
          <a:stretch/>
        </p:blipFill>
        <p:spPr>
          <a:xfrm>
            <a:off x="-408199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8" name="Google Shape;458;p63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" name="Google Shape;459;p63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_1_1_1_1_1_2_1_1_1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64"/>
          <p:cNvGrpSpPr/>
          <p:nvPr/>
        </p:nvGrpSpPr>
        <p:grpSpPr>
          <a:xfrm rot="10800000">
            <a:off x="-408199" y="-147800"/>
            <a:ext cx="9803429" cy="5421347"/>
            <a:chOff x="-408199" y="-147800"/>
            <a:chExt cx="9803429" cy="5421347"/>
          </a:xfrm>
        </p:grpSpPr>
        <p:pic>
          <p:nvPicPr>
            <p:cNvPr id="462" name="Google Shape;462;p6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64"/>
            <p:cNvPicPr preferRelativeResize="0"/>
            <p:nvPr/>
          </p:nvPicPr>
          <p:blipFill rotWithShape="1">
            <a:blip r:embed="rId3">
              <a:alphaModFix amt="57000"/>
            </a:blip>
            <a:srcRect b="11211" l="0" r="0" t="11203"/>
            <a:stretch/>
          </p:blipFill>
          <p:spPr>
            <a:xfrm>
              <a:off x="-408199" y="-147800"/>
              <a:ext cx="9803429" cy="54213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4" name="Google Shape;464;p6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5" name="Google Shape;465;p6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64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_1_1_1_1_1_2_1_1_1_1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65"/>
          <p:cNvGrpSpPr/>
          <p:nvPr/>
        </p:nvGrpSpPr>
        <p:grpSpPr>
          <a:xfrm>
            <a:off x="-530622" y="-283897"/>
            <a:ext cx="10205297" cy="5711297"/>
            <a:chOff x="-530622" y="-283897"/>
            <a:chExt cx="10205297" cy="5711297"/>
          </a:xfrm>
        </p:grpSpPr>
        <p:pic>
          <p:nvPicPr>
            <p:cNvPr id="469" name="Google Shape;469;p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65"/>
            <p:cNvPicPr preferRelativeResize="0"/>
            <p:nvPr/>
          </p:nvPicPr>
          <p:blipFill rotWithShape="1">
            <a:blip r:embed="rId3">
              <a:alphaModFix amt="58999"/>
            </a:blip>
            <a:srcRect b="11520" l="0" r="0" t="11520"/>
            <a:stretch/>
          </p:blipFill>
          <p:spPr>
            <a:xfrm rot="10800000">
              <a:off x="-530622" y="-283897"/>
              <a:ext cx="10205297" cy="57112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1" name="Google Shape;471;p6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5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73" name="Google Shape;473;p6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_1_1_1_1_1_2_1_1_1_1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66"/>
          <p:cNvGrpSpPr/>
          <p:nvPr/>
        </p:nvGrpSpPr>
        <p:grpSpPr>
          <a:xfrm>
            <a:off x="-530625" y="-283900"/>
            <a:ext cx="10136704" cy="5660999"/>
            <a:chOff x="-530625" y="-283900"/>
            <a:chExt cx="10136704" cy="5660999"/>
          </a:xfrm>
        </p:grpSpPr>
        <p:pic>
          <p:nvPicPr>
            <p:cNvPr id="476" name="Google Shape;476;p6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66"/>
            <p:cNvPicPr preferRelativeResize="0"/>
            <p:nvPr/>
          </p:nvPicPr>
          <p:blipFill>
            <a:blip r:embed="rId3">
              <a:alphaModFix amt="58999"/>
            </a:blip>
            <a:stretch>
              <a:fillRect/>
            </a:stretch>
          </p:blipFill>
          <p:spPr>
            <a:xfrm>
              <a:off x="-530625" y="-283900"/>
              <a:ext cx="10136704" cy="5660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6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6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80" name="Google Shape;480;p6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_1_1_1_1_1_2_1_1_1_1_1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67"/>
          <p:cNvGrpSpPr/>
          <p:nvPr/>
        </p:nvGrpSpPr>
        <p:grpSpPr>
          <a:xfrm>
            <a:off x="-462025" y="-358950"/>
            <a:ext cx="10186802" cy="5919946"/>
            <a:chOff x="-462025" y="-358950"/>
            <a:chExt cx="10186802" cy="5919946"/>
          </a:xfrm>
        </p:grpSpPr>
        <p:pic>
          <p:nvPicPr>
            <p:cNvPr id="483" name="Google Shape;483;p6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67"/>
            <p:cNvPicPr preferRelativeResize="0"/>
            <p:nvPr/>
          </p:nvPicPr>
          <p:blipFill>
            <a:blip r:embed="rId3">
              <a:alphaModFix amt="58000"/>
            </a:blip>
            <a:stretch>
              <a:fillRect/>
            </a:stretch>
          </p:blipFill>
          <p:spPr>
            <a:xfrm>
              <a:off x="-462025" y="-358950"/>
              <a:ext cx="10186802" cy="59199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6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7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87" name="Google Shape;487;p6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68"/>
          <p:cNvGrpSpPr/>
          <p:nvPr/>
        </p:nvGrpSpPr>
        <p:grpSpPr>
          <a:xfrm>
            <a:off x="-562225" y="-358950"/>
            <a:ext cx="10220201" cy="5869850"/>
            <a:chOff x="-562225" y="-358950"/>
            <a:chExt cx="10220201" cy="5869850"/>
          </a:xfrm>
        </p:grpSpPr>
        <p:pic>
          <p:nvPicPr>
            <p:cNvPr id="490" name="Google Shape;490;p6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68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562225" y="-358950"/>
              <a:ext cx="10220201" cy="5869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2" name="Google Shape;492;p6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68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94" name="Google Shape;494;p68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1_1_1_1_1_1_2_1_1_1_1_1_1_1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69"/>
          <p:cNvGrpSpPr/>
          <p:nvPr/>
        </p:nvGrpSpPr>
        <p:grpSpPr>
          <a:xfrm>
            <a:off x="-629025" y="-358950"/>
            <a:ext cx="10220201" cy="5836451"/>
            <a:chOff x="-629025" y="-358950"/>
            <a:chExt cx="10220201" cy="5836451"/>
          </a:xfrm>
        </p:grpSpPr>
        <p:pic>
          <p:nvPicPr>
            <p:cNvPr id="497" name="Google Shape;497;p6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69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629025" y="-358950"/>
              <a:ext cx="10220201" cy="58364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9" name="Google Shape;499;p6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9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01" name="Google Shape;501;p69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CUSTOM_1_1_1_1_1_1_2_1_1_1_1_1_1_1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70"/>
          <p:cNvGrpSpPr/>
          <p:nvPr/>
        </p:nvGrpSpPr>
        <p:grpSpPr>
          <a:xfrm>
            <a:off x="-629025" y="-358950"/>
            <a:ext cx="10320397" cy="5819749"/>
            <a:chOff x="-629025" y="-358950"/>
            <a:chExt cx="10320397" cy="5819749"/>
          </a:xfrm>
        </p:grpSpPr>
        <p:pic>
          <p:nvPicPr>
            <p:cNvPr id="504" name="Google Shape;504;p7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70"/>
            <p:cNvPicPr preferRelativeResize="0"/>
            <p:nvPr/>
          </p:nvPicPr>
          <p:blipFill>
            <a:blip r:embed="rId3">
              <a:alphaModFix amt="52999"/>
            </a:blip>
            <a:stretch>
              <a:fillRect/>
            </a:stretch>
          </p:blipFill>
          <p:spPr>
            <a:xfrm>
              <a:off x="-629025" y="-358950"/>
              <a:ext cx="10320397" cy="5819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6" name="Google Shape;506;p70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70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08" name="Google Shape;508;p70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CUSTOM_1_1_1_1_1_1_2_1_1_1_1_1_1_1_1_1_1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71"/>
          <p:cNvGrpSpPr/>
          <p:nvPr/>
        </p:nvGrpSpPr>
        <p:grpSpPr>
          <a:xfrm>
            <a:off x="-629025" y="-501000"/>
            <a:ext cx="10437306" cy="6028604"/>
            <a:chOff x="-629025" y="-501000"/>
            <a:chExt cx="10437306" cy="6028604"/>
          </a:xfrm>
        </p:grpSpPr>
        <p:pic>
          <p:nvPicPr>
            <p:cNvPr id="511" name="Google Shape;511;p7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71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629025" y="-501000"/>
              <a:ext cx="10437306" cy="60286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3" name="Google Shape;513;p7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71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15" name="Google Shape;515;p71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 rotWithShape="1">
          <a:blip r:embed="rId3">
            <a:alphaModFix amt="56000"/>
          </a:blip>
          <a:srcRect b="11531" l="0" r="0" t="11539"/>
          <a:stretch/>
        </p:blipFill>
        <p:spPr>
          <a:xfrm>
            <a:off x="-408200" y="-147800"/>
            <a:ext cx="9803430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_1_1_1_1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72"/>
          <p:cNvGrpSpPr/>
          <p:nvPr/>
        </p:nvGrpSpPr>
        <p:grpSpPr>
          <a:xfrm>
            <a:off x="-408199" y="-147800"/>
            <a:ext cx="9803429" cy="5421345"/>
            <a:chOff x="-408199" y="-147800"/>
            <a:chExt cx="9803429" cy="5421345"/>
          </a:xfrm>
        </p:grpSpPr>
        <p:pic>
          <p:nvPicPr>
            <p:cNvPr id="518" name="Google Shape;518;p7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72"/>
            <p:cNvPicPr preferRelativeResize="0"/>
            <p:nvPr/>
          </p:nvPicPr>
          <p:blipFill rotWithShape="1">
            <a:blip r:embed="rId3">
              <a:alphaModFix amt="56000"/>
            </a:blip>
            <a:srcRect b="11533" l="0" r="0" t="11525"/>
            <a:stretch/>
          </p:blipFill>
          <p:spPr>
            <a:xfrm>
              <a:off x="-408199" y="-147800"/>
              <a:ext cx="9803429" cy="54213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0" name="Google Shape;520;p7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1" name="Google Shape;521;p72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" name="Google Shape;522;p72"/>
          <p:cNvSpPr txBox="1"/>
          <p:nvPr>
            <p:ph type="title"/>
          </p:nvPr>
        </p:nvSpPr>
        <p:spPr>
          <a:xfrm>
            <a:off x="1099813" y="1373363"/>
            <a:ext cx="142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3" name="Google Shape;523;p72"/>
          <p:cNvSpPr txBox="1"/>
          <p:nvPr>
            <p:ph idx="1" type="subTitle"/>
          </p:nvPr>
        </p:nvSpPr>
        <p:spPr>
          <a:xfrm>
            <a:off x="1092709" y="1806908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4" name="Google Shape;524;p72"/>
          <p:cNvSpPr txBox="1"/>
          <p:nvPr>
            <p:ph idx="2" type="title"/>
          </p:nvPr>
        </p:nvSpPr>
        <p:spPr>
          <a:xfrm>
            <a:off x="1094455" y="2518853"/>
            <a:ext cx="142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5" name="Google Shape;525;p72"/>
          <p:cNvSpPr txBox="1"/>
          <p:nvPr>
            <p:ph idx="3" type="subTitle"/>
          </p:nvPr>
        </p:nvSpPr>
        <p:spPr>
          <a:xfrm>
            <a:off x="1093305" y="2952454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6" name="Google Shape;526;p72"/>
          <p:cNvSpPr txBox="1"/>
          <p:nvPr>
            <p:ph idx="4" type="title"/>
          </p:nvPr>
        </p:nvSpPr>
        <p:spPr>
          <a:xfrm>
            <a:off x="3762363" y="1373363"/>
            <a:ext cx="142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7" name="Google Shape;527;p72"/>
          <p:cNvSpPr txBox="1"/>
          <p:nvPr>
            <p:ph idx="5" type="subTitle"/>
          </p:nvPr>
        </p:nvSpPr>
        <p:spPr>
          <a:xfrm>
            <a:off x="3759427" y="1806901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8" name="Google Shape;528;p72"/>
          <p:cNvSpPr txBox="1"/>
          <p:nvPr>
            <p:ph idx="6" type="title"/>
          </p:nvPr>
        </p:nvSpPr>
        <p:spPr>
          <a:xfrm>
            <a:off x="3750456" y="2518853"/>
            <a:ext cx="142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9" name="Google Shape;529;p72"/>
          <p:cNvSpPr txBox="1"/>
          <p:nvPr>
            <p:ph idx="7" type="subTitle"/>
          </p:nvPr>
        </p:nvSpPr>
        <p:spPr>
          <a:xfrm>
            <a:off x="3756459" y="2952454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0" name="Google Shape;530;p72"/>
          <p:cNvSpPr txBox="1"/>
          <p:nvPr>
            <p:ph idx="8" type="title"/>
          </p:nvPr>
        </p:nvSpPr>
        <p:spPr>
          <a:xfrm>
            <a:off x="6423763" y="1373363"/>
            <a:ext cx="142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1" name="Google Shape;531;p72"/>
          <p:cNvSpPr txBox="1"/>
          <p:nvPr>
            <p:ph idx="9" type="subTitle"/>
          </p:nvPr>
        </p:nvSpPr>
        <p:spPr>
          <a:xfrm>
            <a:off x="6419041" y="1806901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2" name="Google Shape;532;p72"/>
          <p:cNvSpPr txBox="1"/>
          <p:nvPr>
            <p:ph idx="13" type="title"/>
          </p:nvPr>
        </p:nvSpPr>
        <p:spPr>
          <a:xfrm>
            <a:off x="6428525" y="2518853"/>
            <a:ext cx="142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3" name="Google Shape;533;p72"/>
          <p:cNvSpPr txBox="1"/>
          <p:nvPr>
            <p:ph idx="14" type="subTitle"/>
          </p:nvPr>
        </p:nvSpPr>
        <p:spPr>
          <a:xfrm>
            <a:off x="6419041" y="2952454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4" name="Google Shape;534;p72"/>
          <p:cNvSpPr txBox="1"/>
          <p:nvPr>
            <p:ph idx="15"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_1_1_1_1_1_1_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73"/>
          <p:cNvGrpSpPr/>
          <p:nvPr/>
        </p:nvGrpSpPr>
        <p:grpSpPr>
          <a:xfrm>
            <a:off x="-385950" y="-217100"/>
            <a:ext cx="9915906" cy="5577702"/>
            <a:chOff x="-385950" y="-217100"/>
            <a:chExt cx="9915906" cy="5577702"/>
          </a:xfrm>
        </p:grpSpPr>
        <p:pic>
          <p:nvPicPr>
            <p:cNvPr id="537" name="Google Shape;537;p7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73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385950" y="-217100"/>
              <a:ext cx="9915906" cy="55777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74"/>
          <p:cNvGrpSpPr/>
          <p:nvPr/>
        </p:nvGrpSpPr>
        <p:grpSpPr>
          <a:xfrm>
            <a:off x="-356275" y="-200400"/>
            <a:ext cx="9856545" cy="5544304"/>
            <a:chOff x="-356275" y="-200400"/>
            <a:chExt cx="9856545" cy="5544304"/>
          </a:xfrm>
        </p:grpSpPr>
        <p:pic>
          <p:nvPicPr>
            <p:cNvPr id="541" name="Google Shape;541;p7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74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356275" y="-200400"/>
              <a:ext cx="9856545" cy="55443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_1_1_1_1_1_1_1_1_1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75"/>
          <p:cNvGrpSpPr/>
          <p:nvPr/>
        </p:nvGrpSpPr>
        <p:grpSpPr>
          <a:xfrm>
            <a:off x="-326575" y="-183700"/>
            <a:ext cx="9797145" cy="5510896"/>
            <a:chOff x="-326575" y="-183700"/>
            <a:chExt cx="9797145" cy="5510896"/>
          </a:xfrm>
        </p:grpSpPr>
        <p:pic>
          <p:nvPicPr>
            <p:cNvPr id="545" name="Google Shape;545;p7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75"/>
            <p:cNvPicPr preferRelativeResize="0"/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>
              <a:off x="-326575" y="-183700"/>
              <a:ext cx="9797145" cy="55108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2482800" y="1105650"/>
            <a:ext cx="41784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66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52.xml"/><Relationship Id="rId37" Type="http://schemas.openxmlformats.org/officeDocument/2006/relationships/theme" Target="../theme/theme3.xml"/><Relationship Id="rId14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Barlow"/>
              <a:buChar char="●"/>
              <a:defRPr sz="18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280" name="Google Shape;280;p39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Barlow"/>
              <a:buChar char="●"/>
              <a:defRPr sz="18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6"/>
          <p:cNvSpPr txBox="1"/>
          <p:nvPr>
            <p:ph type="ctrTitle"/>
          </p:nvPr>
        </p:nvSpPr>
        <p:spPr>
          <a:xfrm>
            <a:off x="2170950" y="247500"/>
            <a:ext cx="4802100" cy="55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 Feedback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6"/>
          <p:cNvSpPr txBox="1"/>
          <p:nvPr>
            <p:ph idx="1" type="subTitle"/>
          </p:nvPr>
        </p:nvSpPr>
        <p:spPr>
          <a:xfrm>
            <a:off x="2931600" y="2633076"/>
            <a:ext cx="3280800" cy="15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Team Colorado Buffaloes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Jay Luther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Nischal Paramashivaiah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Pradyoth Srinivasan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Shruthi Sridharan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Veena Prasad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553" name="Google Shape;553;p76"/>
          <p:cNvSpPr txBox="1"/>
          <p:nvPr>
            <p:ph idx="2" type="subTitle"/>
          </p:nvPr>
        </p:nvSpPr>
        <p:spPr>
          <a:xfrm>
            <a:off x="2429650" y="571850"/>
            <a:ext cx="4437600" cy="1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CSCI 5828: Foundations of Software Engineering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5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Retrospective</a:t>
            </a:r>
            <a:endParaRPr/>
          </a:p>
        </p:txBody>
      </p:sp>
      <p:sp>
        <p:nvSpPr>
          <p:cNvPr id="609" name="Google Shape;609;p85"/>
          <p:cNvSpPr txBox="1"/>
          <p:nvPr>
            <p:ph idx="1" type="body"/>
          </p:nvPr>
        </p:nvSpPr>
        <p:spPr>
          <a:xfrm>
            <a:off x="589425" y="1542000"/>
            <a:ext cx="26274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/>
              <a:t>W</a:t>
            </a:r>
            <a:r>
              <a:rPr lang="en" sz="1150"/>
              <a:t>hat went well?</a:t>
            </a:r>
            <a:endParaRPr sz="11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/>
              <a:t>1. Flask and SQLite Integration</a:t>
            </a:r>
            <a:endParaRPr sz="11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/>
              <a:t>2. Qualitative analysis of feedback using NLP toolkit.</a:t>
            </a:r>
            <a:endParaRPr sz="11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/>
              <a:t>3. Python working with .csv file and generating statistics. </a:t>
            </a:r>
            <a:endParaRPr sz="11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/>
              <a:t>4. UI Development</a:t>
            </a:r>
            <a:endParaRPr sz="115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50"/>
              <a:t>5. Team </a:t>
            </a:r>
            <a:r>
              <a:rPr lang="en" sz="1150"/>
              <a:t>Coordination</a:t>
            </a:r>
            <a:endParaRPr sz="1150"/>
          </a:p>
        </p:txBody>
      </p:sp>
      <p:sp>
        <p:nvSpPr>
          <p:cNvPr id="610" name="Google Shape;610;p85"/>
          <p:cNvSpPr txBox="1"/>
          <p:nvPr>
            <p:ph idx="1" type="body"/>
          </p:nvPr>
        </p:nvSpPr>
        <p:spPr>
          <a:xfrm>
            <a:off x="3091500" y="1542000"/>
            <a:ext cx="2878500" cy="31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/>
              <a:t>W</a:t>
            </a:r>
            <a:r>
              <a:rPr lang="en" sz="1150"/>
              <a:t>hat was confusing?</a:t>
            </a:r>
            <a:endParaRPr sz="11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/>
              <a:t>1. Google API Use with Python</a:t>
            </a:r>
            <a:endParaRPr sz="11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/>
              <a:t>2. ElasticSearch-Kibana was bit confusing to set-up for first time users.</a:t>
            </a:r>
            <a:endParaRPr sz="11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/>
              <a:t>3. Initially charting out the database schema. </a:t>
            </a:r>
            <a:endParaRPr sz="11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/>
              <a:t>4. Framing the different types of testing (unit, integration, acceptance) </a:t>
            </a:r>
            <a:endParaRPr sz="115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/>
              <a:t>5. Visualize for varied Use cases</a:t>
            </a:r>
            <a:endParaRPr sz="1150"/>
          </a:p>
        </p:txBody>
      </p:sp>
      <p:sp>
        <p:nvSpPr>
          <p:cNvPr id="611" name="Google Shape;611;p85"/>
          <p:cNvSpPr txBox="1"/>
          <p:nvPr>
            <p:ph idx="1" type="body"/>
          </p:nvPr>
        </p:nvSpPr>
        <p:spPr>
          <a:xfrm>
            <a:off x="5970000" y="1542000"/>
            <a:ext cx="26274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/>
              <a:t>W</a:t>
            </a:r>
            <a:r>
              <a:rPr lang="en" sz="1150"/>
              <a:t>hat didn’t go well?</a:t>
            </a:r>
            <a:endParaRPr sz="11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/>
              <a:t>1. Suitable time for weekly meetings</a:t>
            </a:r>
            <a:endParaRPr sz="11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/>
              <a:t>2. Elastic Cloud Deployment. ( Account creation and maintenance) </a:t>
            </a:r>
            <a:endParaRPr sz="11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/>
              <a:t>3. Not having the In-person experience.</a:t>
            </a:r>
            <a:endParaRPr sz="115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/>
              <a:t>4. </a:t>
            </a:r>
            <a:r>
              <a:rPr lang="en" sz="1150"/>
              <a:t>Code Coverage </a:t>
            </a:r>
            <a:endParaRPr sz="1150"/>
          </a:p>
        </p:txBody>
      </p:sp>
      <p:sp>
        <p:nvSpPr>
          <p:cNvPr id="612" name="Google Shape;612;p85"/>
          <p:cNvSpPr txBox="1"/>
          <p:nvPr/>
        </p:nvSpPr>
        <p:spPr>
          <a:xfrm>
            <a:off x="464100" y="1017725"/>
            <a:ext cx="6732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2"/>
                </a:solidFill>
              </a:rPr>
              <a:t>🙂</a:t>
            </a:r>
            <a:endParaRPr sz="4800"/>
          </a:p>
        </p:txBody>
      </p:sp>
      <p:sp>
        <p:nvSpPr>
          <p:cNvPr id="613" name="Google Shape;613;p85"/>
          <p:cNvSpPr txBox="1"/>
          <p:nvPr/>
        </p:nvSpPr>
        <p:spPr>
          <a:xfrm>
            <a:off x="3359700" y="1017725"/>
            <a:ext cx="6732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😐</a:t>
            </a:r>
            <a:endParaRPr sz="4800"/>
          </a:p>
        </p:txBody>
      </p:sp>
      <p:sp>
        <p:nvSpPr>
          <p:cNvPr id="614" name="Google Shape;614;p85"/>
          <p:cNvSpPr txBox="1"/>
          <p:nvPr/>
        </p:nvSpPr>
        <p:spPr>
          <a:xfrm>
            <a:off x="6331500" y="1017725"/>
            <a:ext cx="6732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😕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7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- about</a:t>
            </a:r>
            <a:endParaRPr/>
          </a:p>
        </p:txBody>
      </p:sp>
      <p:sp>
        <p:nvSpPr>
          <p:cNvPr id="559" name="Google Shape;559;p77"/>
          <p:cNvSpPr txBox="1"/>
          <p:nvPr>
            <p:ph idx="1" type="body"/>
          </p:nvPr>
        </p:nvSpPr>
        <p:spPr>
          <a:xfrm>
            <a:off x="1092750" y="1295350"/>
            <a:ext cx="7296600" cy="32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have developed a platform to help Teaching Assistants at CU Boulder with a pipeline to obtain feedback from their students.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Using our application, a TA can log into their educator dashboard and send a brief anonymous survey to their students.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These surveys will contain questions to gauge understanding of core materials in class and get constructive feedback from students.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Quantitative analysis is picturized on the educator dashboard along with sentiment analysis using Natural Language Processing.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Regular feedback to educators has been shown to help increase their effectiveness, thus improving the quality of our department's undergraduate education.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8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- about</a:t>
            </a:r>
            <a:endParaRPr/>
          </a:p>
        </p:txBody>
      </p:sp>
      <p:sp>
        <p:nvSpPr>
          <p:cNvPr id="565" name="Google Shape;565;p78"/>
          <p:cNvSpPr txBox="1"/>
          <p:nvPr>
            <p:ph idx="1" type="body"/>
          </p:nvPr>
        </p:nvSpPr>
        <p:spPr>
          <a:xfrm>
            <a:off x="952200" y="1390600"/>
            <a:ext cx="7239600" cy="27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Communication: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W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e used a combination of Pivotal Tracker, Whatsapp, and Zoom.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400"/>
              <a:buAutoNum type="arabicPeriod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Pivotal Tracker: We used Pivotal to stay up to date on the current progress of all team members.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400"/>
              <a:buAutoNum type="arabicPeriod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Whatsapp: This allows us to ask questions on the fly, whenever we run into issues or would like a quick word with our teammates.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400"/>
              <a:buAutoNum type="arabicPeriod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Zoom: We hold our weekly meetings to plan the current sprint and ensure that everything is running smoothly.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9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Overview - about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79"/>
          <p:cNvSpPr txBox="1"/>
          <p:nvPr>
            <p:ph idx="1" type="body"/>
          </p:nvPr>
        </p:nvSpPr>
        <p:spPr>
          <a:xfrm>
            <a:off x="1035600" y="1333525"/>
            <a:ext cx="68580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Work Distribution: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chemeClr val="lt1"/>
                </a:highlight>
              </a:rPr>
              <a:t>During our weekly Zoom meeting, we spend time on Pivotal Tracker assigning stories to individuals. This allows our schedules to be a bit flexible, while also encouraging us to take different roles in different sprints.</a:t>
            </a:r>
            <a:endParaRPr sz="14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aphicFrame>
        <p:nvGraphicFramePr>
          <p:cNvPr id="572" name="Google Shape;572;p79"/>
          <p:cNvGraphicFramePr/>
          <p:nvPr/>
        </p:nvGraphicFramePr>
        <p:xfrm>
          <a:off x="987150" y="290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{592E46C8-3BC4-4A1E-9546-570146780EB6}</a:tableStyleId>
              </a:tblPr>
              <a:tblGrid>
                <a:gridCol w="3134300"/>
                <a:gridCol w="4199975"/>
              </a:tblGrid>
              <a:tr h="44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lt1"/>
                          </a:highlight>
                          <a:latin typeface="Barlow"/>
                          <a:ea typeface="Barlow"/>
                          <a:cs typeface="Barlow"/>
                          <a:sym typeface="Barlow"/>
                        </a:rPr>
                        <a:t>Data Analysis: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Pradyoth Srinivasan and Nischal Paramashivaiah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Data Persistence and Data Collection: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Jay Luther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Web Application and Visualization: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Shruthi Sridharan and Veena Prasad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0"/>
          <p:cNvSpPr txBox="1"/>
          <p:nvPr>
            <p:ph type="title"/>
          </p:nvPr>
        </p:nvSpPr>
        <p:spPr>
          <a:xfrm>
            <a:off x="375750" y="585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graphicFrame>
        <p:nvGraphicFramePr>
          <p:cNvPr id="578" name="Google Shape;578;p80"/>
          <p:cNvGraphicFramePr/>
          <p:nvPr/>
        </p:nvGraphicFramePr>
        <p:xfrm>
          <a:off x="2405525" y="154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{592E46C8-3BC4-4A1E-9546-570146780EB6}</a:tableStyleId>
              </a:tblPr>
              <a:tblGrid>
                <a:gridCol w="2305125"/>
                <a:gridCol w="230512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Project planning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Pivotal Tracker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Language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Python, Javascript, HTML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Build tool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Gradle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Testing tools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Pytest, Jest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Front-end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Javascript / HTML/ CSS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Back-end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Flask, Python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79" name="Google Shape;579;p80"/>
          <p:cNvSpPr txBox="1"/>
          <p:nvPr/>
        </p:nvSpPr>
        <p:spPr>
          <a:xfrm>
            <a:off x="376125" y="1034350"/>
            <a:ext cx="286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1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Technologies used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85" name="Google Shape;585;p81"/>
          <p:cNvGraphicFramePr/>
          <p:nvPr/>
        </p:nvGraphicFramePr>
        <p:xfrm>
          <a:off x="2334413" y="15716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{592E46C8-3BC4-4A1E-9546-570146780EB6}</a:tableStyleId>
              </a:tblPr>
              <a:tblGrid>
                <a:gridCol w="2494625"/>
                <a:gridCol w="2268925"/>
              </a:tblGrid>
              <a:tr h="416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Data persistence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SQLite, ElasticSearch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Messaging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Apache Kafka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Production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Heroku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Continuous Integration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Github Actions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Monitoring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Heroku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Continuous Delivery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Heroku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2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Decisions</a:t>
            </a:r>
            <a:endParaRPr/>
          </a:p>
        </p:txBody>
      </p:sp>
      <p:sp>
        <p:nvSpPr>
          <p:cNvPr id="591" name="Google Shape;591;p82"/>
          <p:cNvSpPr txBox="1"/>
          <p:nvPr>
            <p:ph idx="1" type="body"/>
          </p:nvPr>
        </p:nvSpPr>
        <p:spPr>
          <a:xfrm>
            <a:off x="713250" y="121512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AutoNum type="arabicPeriod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Front-end : Javascript and HTML/CSS : Our application is a simple front-end web app and does not require any complex frameworks.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400"/>
              <a:buAutoNum type="arabicPeriod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Back-end : Python / Flask : Python is a comfortable language for all team members.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400"/>
              <a:buAutoNum type="arabicPeriod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Database : MySQL : We are importing the data from a .csv file into Python, requiring no complex objects. As we are using Python on the back-end, MySQL is simple enough to suit our needs.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400"/>
              <a:buAutoNum type="arabicPeriod"/>
            </a:pPr>
            <a:r>
              <a:rPr lang="en" sz="1400">
                <a:solidFill>
                  <a:srgbClr val="24292E"/>
                </a:solidFill>
                <a:highlight>
                  <a:schemeClr val="lt1"/>
                </a:highlight>
              </a:rPr>
              <a:t>Database : ElasticSearch : Visualization dashboard was easy to build with ElasticSearch - Kibana.</a:t>
            </a:r>
            <a:endParaRPr sz="14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400"/>
              <a:buAutoNum type="arabicPeriod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Deployment : Heroku : Having used it in Homework 4, it seemed a logical continuation to leverage our knowledge of Heroku for our application.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3"/>
          <p:cNvSpPr txBox="1"/>
          <p:nvPr>
            <p:ph type="title"/>
          </p:nvPr>
        </p:nvSpPr>
        <p:spPr>
          <a:xfrm>
            <a:off x="1974300" y="606925"/>
            <a:ext cx="51954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design (architecture)</a:t>
            </a:r>
            <a:endParaRPr/>
          </a:p>
        </p:txBody>
      </p:sp>
      <p:pic>
        <p:nvPicPr>
          <p:cNvPr id="597" name="Google Shape;59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000" y="1312525"/>
            <a:ext cx="5497301" cy="334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4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</a:t>
            </a:r>
            <a:r>
              <a:rPr lang="en"/>
              <a:t>Demo</a:t>
            </a:r>
            <a:endParaRPr/>
          </a:p>
        </p:txBody>
      </p:sp>
      <p:sp>
        <p:nvSpPr>
          <p:cNvPr id="603" name="Google Shape;603;p84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Will be presented during the presentation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HS Weekly Planner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6CBC2"/>
      </a:accent1>
      <a:accent2>
        <a:srgbClr val="F8C2B2"/>
      </a:accent2>
      <a:accent3>
        <a:srgbClr val="D9D9D9"/>
      </a:accent3>
      <a:accent4>
        <a:srgbClr val="C1CFE1"/>
      </a:accent4>
      <a:accent5>
        <a:srgbClr val="C1E1D6"/>
      </a:accent5>
      <a:accent6>
        <a:srgbClr val="FFFFFF"/>
      </a:accent6>
      <a:hlink>
        <a:srgbClr val="1D26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inimalist HS Weekly Planner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6CBC2"/>
      </a:accent1>
      <a:accent2>
        <a:srgbClr val="F8C2B2"/>
      </a:accent2>
      <a:accent3>
        <a:srgbClr val="D9D9D9"/>
      </a:accent3>
      <a:accent4>
        <a:srgbClr val="C1CFE1"/>
      </a:accent4>
      <a:accent5>
        <a:srgbClr val="C1E1D6"/>
      </a:accent5>
      <a:accent6>
        <a:srgbClr val="FFFFFF"/>
      </a:accent6>
      <a:hlink>
        <a:srgbClr val="1D26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